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32399605" cy="43199685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510" y="102"/>
      </p:cViewPr>
      <p:guideLst>
        <p:guide orient="horz" pos="13601"/>
        <p:guide pos="1020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2257424" y="1279525"/>
            <a:ext cx="259080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050" y="8333646"/>
            <a:ext cx="24300299" cy="13776430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21260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0050" y="22690077"/>
            <a:ext cx="24300299" cy="10430031"/>
          </a:xfrm>
        </p:spPr>
        <p:txBody>
          <a:bodyPr>
            <a:normAutofit/>
          </a:bodyPr>
          <a:lstStyle>
            <a:lvl1pPr marL="0" indent="0" algn="ctr">
              <a:buNone/>
              <a:defRPr sz="8505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</a:defRPr>
            </a:lvl1pPr>
            <a:lvl2pPr marL="1619885" indent="0" algn="ctr">
              <a:buNone/>
              <a:defRPr sz="7085"/>
            </a:lvl2pPr>
            <a:lvl3pPr marL="3239770" indent="0" algn="ctr">
              <a:buNone/>
              <a:defRPr sz="6380"/>
            </a:lvl3pPr>
            <a:lvl4pPr marL="4860290" indent="0" algn="ctr">
              <a:buNone/>
              <a:defRPr sz="5670"/>
            </a:lvl4pPr>
            <a:lvl5pPr marL="6480175" indent="0" algn="ctr">
              <a:buNone/>
              <a:defRPr sz="5670"/>
            </a:lvl5pPr>
            <a:lvl6pPr marL="8100060" indent="0" algn="ctr">
              <a:buNone/>
              <a:defRPr sz="5670"/>
            </a:lvl6pPr>
            <a:lvl7pPr marL="9719945" indent="0" algn="ctr">
              <a:buNone/>
              <a:defRPr sz="5670"/>
            </a:lvl7pPr>
            <a:lvl8pPr marL="11339830" indent="0" algn="ctr">
              <a:buNone/>
              <a:defRPr sz="5670"/>
            </a:lvl8pPr>
            <a:lvl9pPr marL="12959715" indent="0" algn="ctr">
              <a:buNone/>
              <a:defRPr sz="567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2227527" y="3474298"/>
            <a:ext cx="27945344" cy="35017254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1271" y="1628005"/>
            <a:ext cx="27945344" cy="8350031"/>
          </a:xfrm>
        </p:spPr>
        <p:txBody>
          <a:bodyPr anchor="ctr" anchorCtr="0">
            <a:normAutofit/>
          </a:bodyPr>
          <a:lstStyle>
            <a:lvl1pPr>
              <a:defRPr sz="15590" b="1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1271" y="11500037"/>
            <a:ext cx="27945344" cy="27410092"/>
          </a:xfrm>
        </p:spPr>
        <p:txBody>
          <a:bodyPr>
            <a:normAutofit/>
          </a:bodyPr>
          <a:lstStyle>
            <a:lvl1pPr>
              <a:defRPr sz="992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8505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7085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638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638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/>
              <a:t>Second level 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652" y="23628077"/>
            <a:ext cx="26158259" cy="5112016"/>
          </a:xfrm>
        </p:spPr>
        <p:txBody>
          <a:bodyPr anchor="b">
            <a:noAutofit/>
          </a:bodyPr>
          <a:lstStyle>
            <a:lvl1pPr>
              <a:defRPr sz="2126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 smtClean="0">
              <a:sym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652" y="29039641"/>
            <a:ext cx="19457114" cy="4079100"/>
          </a:xfrm>
        </p:spPr>
        <p:txBody>
          <a:bodyPr>
            <a:noAutofit/>
          </a:bodyPr>
          <a:lstStyle>
            <a:lvl1pPr marL="0" indent="0">
              <a:buNone/>
              <a:defRPr sz="8505">
                <a:solidFill>
                  <a:schemeClr val="bg1">
                    <a:lumMod val="50000"/>
                  </a:schemeClr>
                </a:solidFill>
              </a:defRPr>
            </a:lvl1pPr>
            <a:lvl2pPr marL="1619885" indent="0">
              <a:buNone/>
              <a:defRPr sz="7085">
                <a:solidFill>
                  <a:schemeClr val="tx1">
                    <a:tint val="75000"/>
                  </a:schemeClr>
                </a:solidFill>
              </a:defRPr>
            </a:lvl2pPr>
            <a:lvl3pPr marL="3239770" indent="0">
              <a:buNone/>
              <a:defRPr sz="6380">
                <a:solidFill>
                  <a:schemeClr val="tx1">
                    <a:tint val="75000"/>
                  </a:schemeClr>
                </a:solidFill>
              </a:defRPr>
            </a:lvl3pPr>
            <a:lvl4pPr marL="486029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4pPr>
            <a:lvl5pPr marL="6480175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5pPr>
            <a:lvl6pPr marL="810006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6pPr>
            <a:lvl7pPr marL="9719945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7pPr>
            <a:lvl8pPr marL="1133983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8pPr>
            <a:lvl9pPr marL="12959715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1271" y="1628005"/>
            <a:ext cx="27945344" cy="8350031"/>
          </a:xfrm>
        </p:spPr>
        <p:txBody>
          <a:bodyPr>
            <a:normAutofit/>
          </a:bodyPr>
          <a:lstStyle>
            <a:lvl1pPr>
              <a:defRPr sz="15590" b="0" i="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1271" y="11500037"/>
            <a:ext cx="13770170" cy="27410092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992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50000"/>
              </a:lnSpc>
              <a:defRPr sz="8505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50000"/>
              </a:lnSpc>
              <a:defRPr sz="7085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50000"/>
              </a:lnSpc>
              <a:defRPr sz="638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50000"/>
              </a:lnSpc>
              <a:defRPr sz="638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96446" y="11500037"/>
            <a:ext cx="13770170" cy="27410092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kumimoji="0" lang="en-US" sz="992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>
              <a:lnSpc>
                <a:spcPct val="150000"/>
              </a:lnSpc>
              <a:defRPr sz="8505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7085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7085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7085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47" y="2300007"/>
            <a:ext cx="27945344" cy="8350031"/>
          </a:xfrm>
        </p:spPr>
        <p:txBody>
          <a:bodyPr/>
          <a:lstStyle>
            <a:lvl1pPr>
              <a:defRPr sz="15590"/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747" y="10991917"/>
            <a:ext cx="13706886" cy="5190013"/>
          </a:xfrm>
        </p:spPr>
        <p:txBody>
          <a:bodyPr anchor="b"/>
          <a:lstStyle>
            <a:lvl1pPr marL="0" indent="0">
              <a:buNone/>
              <a:defRPr sz="8505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1619885" indent="0">
              <a:buNone/>
              <a:defRPr sz="7085" b="1"/>
            </a:lvl2pPr>
            <a:lvl3pPr marL="3239770" indent="0">
              <a:buNone/>
              <a:defRPr sz="6380" b="1"/>
            </a:lvl3pPr>
            <a:lvl4pPr marL="4860290" indent="0">
              <a:buNone/>
              <a:defRPr sz="5670" b="1"/>
            </a:lvl4pPr>
            <a:lvl5pPr marL="6480175" indent="0">
              <a:buNone/>
              <a:defRPr sz="5670" b="1"/>
            </a:lvl5pPr>
            <a:lvl6pPr marL="8100060" indent="0">
              <a:buNone/>
              <a:defRPr sz="5670" b="1"/>
            </a:lvl6pPr>
            <a:lvl7pPr marL="9719945" indent="0">
              <a:buNone/>
              <a:defRPr sz="5670" b="1"/>
            </a:lvl7pPr>
            <a:lvl8pPr marL="11339830" indent="0">
              <a:buNone/>
              <a:defRPr sz="5670" b="1"/>
            </a:lvl8pPr>
            <a:lvl9pPr marL="12959715" indent="0">
              <a:buNone/>
              <a:defRPr sz="567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747" y="16476331"/>
            <a:ext cx="13706886" cy="22513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6402702" y="10991917"/>
            <a:ext cx="13774390" cy="5190013"/>
          </a:xfrm>
        </p:spPr>
        <p:txBody>
          <a:bodyPr anchor="b"/>
          <a:lstStyle>
            <a:lvl1pPr marL="0" indent="0">
              <a:buNone/>
              <a:defRPr sz="8505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1619885" indent="0">
              <a:buNone/>
              <a:defRPr sz="7085" b="1"/>
            </a:lvl2pPr>
            <a:lvl3pPr marL="3239770" indent="0">
              <a:buNone/>
              <a:defRPr sz="6380" b="1"/>
            </a:lvl3pPr>
            <a:lvl4pPr marL="4860290" indent="0">
              <a:buNone/>
              <a:defRPr sz="5670" b="1"/>
            </a:lvl4pPr>
            <a:lvl5pPr marL="6480175" indent="0">
              <a:buNone/>
              <a:defRPr sz="5670" b="1"/>
            </a:lvl5pPr>
            <a:lvl6pPr marL="8100060" indent="0">
              <a:buNone/>
              <a:defRPr sz="5670" b="1"/>
            </a:lvl6pPr>
            <a:lvl7pPr marL="9719945" indent="0">
              <a:buNone/>
              <a:defRPr sz="5670" b="1"/>
            </a:lvl7pPr>
            <a:lvl8pPr marL="11339830" indent="0">
              <a:buNone/>
              <a:defRPr sz="5670" b="1"/>
            </a:lvl8pPr>
            <a:lvl9pPr marL="12959715" indent="0">
              <a:buNone/>
              <a:defRPr sz="567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6402702" y="16476331"/>
            <a:ext cx="13774390" cy="22513800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527" y="17425059"/>
            <a:ext cx="27945344" cy="8350031"/>
          </a:xfrm>
        </p:spPr>
        <p:txBody>
          <a:bodyPr>
            <a:normAutofit/>
          </a:bodyPr>
          <a:lstStyle>
            <a:lvl1pPr algn="ctr">
              <a:defRPr sz="1559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8739" y="800002"/>
            <a:ext cx="11069074" cy="10080033"/>
          </a:xfrm>
        </p:spPr>
        <p:txBody>
          <a:bodyPr anchor="ctr" anchorCtr="0">
            <a:normAutofit/>
          </a:bodyPr>
          <a:lstStyle>
            <a:lvl1pPr>
              <a:defRPr sz="1134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6548" y="4827442"/>
            <a:ext cx="15459749" cy="32091104"/>
          </a:xfrm>
        </p:spPr>
        <p:txBody>
          <a:bodyPr/>
          <a:lstStyle>
            <a:lvl1pPr marL="0" indent="0">
              <a:buNone/>
              <a:defRPr sz="11340"/>
            </a:lvl1pPr>
            <a:lvl2pPr marL="1619885" indent="0">
              <a:buNone/>
              <a:defRPr sz="9920"/>
            </a:lvl2pPr>
            <a:lvl3pPr marL="3239770" indent="0">
              <a:buNone/>
              <a:defRPr sz="8505"/>
            </a:lvl3pPr>
            <a:lvl4pPr marL="4860290" indent="0">
              <a:buNone/>
              <a:defRPr sz="7085"/>
            </a:lvl4pPr>
            <a:lvl5pPr marL="6480175" indent="0">
              <a:buNone/>
              <a:defRPr sz="7085"/>
            </a:lvl5pPr>
            <a:lvl6pPr marL="8100060" indent="0">
              <a:buNone/>
              <a:defRPr sz="7085"/>
            </a:lvl6pPr>
            <a:lvl7pPr marL="9719945" indent="0">
              <a:buNone/>
              <a:defRPr sz="7085"/>
            </a:lvl7pPr>
            <a:lvl8pPr marL="11339830" indent="0">
              <a:buNone/>
              <a:defRPr sz="7085"/>
            </a:lvl8pPr>
            <a:lvl9pPr marL="12959715" indent="0">
              <a:buNone/>
              <a:defRPr sz="7085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2239" y="12960042"/>
            <a:ext cx="11069074" cy="24010081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5670"/>
            </a:lvl1pPr>
            <a:lvl2pPr marL="1619885" indent="0">
              <a:buNone/>
              <a:defRPr sz="4960"/>
            </a:lvl2pPr>
            <a:lvl3pPr marL="3239770" indent="0">
              <a:buNone/>
              <a:defRPr sz="4250"/>
            </a:lvl3pPr>
            <a:lvl4pPr marL="4860290" indent="0">
              <a:buNone/>
              <a:defRPr sz="3545"/>
            </a:lvl4pPr>
            <a:lvl5pPr marL="6480175" indent="0">
              <a:buNone/>
              <a:defRPr sz="3545"/>
            </a:lvl5pPr>
            <a:lvl6pPr marL="8100060" indent="0">
              <a:buNone/>
              <a:defRPr sz="3545"/>
            </a:lvl6pPr>
            <a:lvl7pPr marL="9719945" indent="0">
              <a:buNone/>
              <a:defRPr sz="3545"/>
            </a:lvl7pPr>
            <a:lvl8pPr marL="11339830" indent="0">
              <a:buNone/>
              <a:defRPr sz="3545"/>
            </a:lvl8pPr>
            <a:lvl9pPr marL="12959715" indent="0">
              <a:buNone/>
              <a:defRPr sz="3545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08694" y="2300007"/>
            <a:ext cx="4064177" cy="36610123"/>
          </a:xfrm>
        </p:spPr>
        <p:txBody>
          <a:bodyPr vert="eaVert">
            <a:normAutofit/>
          </a:bodyPr>
          <a:lstStyle>
            <a:lvl1pPr>
              <a:defRPr sz="1559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527" y="2300007"/>
            <a:ext cx="23598604" cy="3661012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527" y="2300007"/>
            <a:ext cx="27945344" cy="8350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527" y="11500037"/>
            <a:ext cx="27945344" cy="274100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/>
          </a:p>
          <a:p>
            <a:pPr lvl="3"/>
            <a:r>
              <a:rPr lang="en-US" dirty="0" smtClean="0"/>
              <a:t>Fourth level</a:t>
            </a:r>
            <a:endParaRPr lang="en-US" dirty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527" y="40040131"/>
            <a:ext cx="7290089" cy="23000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42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632" y="40040131"/>
            <a:ext cx="10935135" cy="23000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25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2781" y="40040131"/>
            <a:ext cx="7290089" cy="23000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425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49AE70B2-8BF9-45C0-BB95-33D1B9D3A854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3239770" rtl="0" eaLnBrk="1" latinLnBrk="0" hangingPunct="1">
        <a:lnSpc>
          <a:spcPct val="90000"/>
        </a:lnSpc>
        <a:spcBef>
          <a:spcPct val="0"/>
        </a:spcBef>
        <a:buNone/>
        <a:defRPr sz="14175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0" marR="0" indent="0" algn="l" defTabSz="3239770" rtl="0" eaLnBrk="1" fontAlgn="auto" latinLnBrk="0" hangingPunct="1">
        <a:lnSpc>
          <a:spcPct val="90000"/>
        </a:lnSpc>
        <a:spcBef>
          <a:spcPts val="3550"/>
        </a:spcBef>
        <a:spcAft>
          <a:spcPts val="0"/>
        </a:spcAft>
        <a:buClrTx/>
        <a:buSzTx/>
        <a:buFont typeface="Arial" panose="020B0604020202020204" pitchFamily="34" charset="0"/>
        <a:buNone/>
        <a:defRPr sz="9920" b="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2430145" indent="-810260" algn="l" defTabSz="3239770" rtl="0" eaLnBrk="1" latinLnBrk="0" hangingPunct="1">
        <a:lnSpc>
          <a:spcPct val="90000"/>
        </a:lnSpc>
        <a:spcBef>
          <a:spcPct val="356000"/>
        </a:spcBef>
        <a:buFont typeface="Arial" panose="020B0604020202020204" pitchFamily="34" charset="0"/>
        <a:buChar char="•"/>
        <a:defRPr sz="8505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4050030" indent="-810260" algn="l" defTabSz="3239770" rtl="0" eaLnBrk="1" latinLnBrk="0" hangingPunct="1">
        <a:lnSpc>
          <a:spcPct val="90000"/>
        </a:lnSpc>
        <a:spcBef>
          <a:spcPct val="356000"/>
        </a:spcBef>
        <a:buFont typeface="Arial" panose="020B0604020202020204" pitchFamily="34" charset="0"/>
        <a:buChar char="•"/>
        <a:defRPr sz="7085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5669915" indent="-810260" algn="l" defTabSz="3239770" rtl="0" eaLnBrk="1" latinLnBrk="0" hangingPunct="1">
        <a:lnSpc>
          <a:spcPct val="90000"/>
        </a:lnSpc>
        <a:spcBef>
          <a:spcPct val="356000"/>
        </a:spcBef>
        <a:buFont typeface="Arial" panose="020B0604020202020204" pitchFamily="34" charset="0"/>
        <a:buChar char="•"/>
        <a:defRPr sz="638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7289800" indent="-810260" algn="l" defTabSz="3239770" rtl="0" eaLnBrk="1" latinLnBrk="0" hangingPunct="1">
        <a:lnSpc>
          <a:spcPct val="90000"/>
        </a:lnSpc>
        <a:spcBef>
          <a:spcPct val="356000"/>
        </a:spcBef>
        <a:buFont typeface="Arial" panose="020B0604020202020204" pitchFamily="34" charset="0"/>
        <a:buChar char="•"/>
        <a:defRPr sz="638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8909685" indent="-810260" algn="l" defTabSz="3239770" rtl="0" eaLnBrk="1" latinLnBrk="0" hangingPunct="1">
        <a:lnSpc>
          <a:spcPct val="90000"/>
        </a:lnSpc>
        <a:spcBef>
          <a:spcPct val="35600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6pPr>
      <a:lvl7pPr marL="10530205" indent="-810260" algn="l" defTabSz="3239770" rtl="0" eaLnBrk="1" latinLnBrk="0" hangingPunct="1">
        <a:lnSpc>
          <a:spcPct val="90000"/>
        </a:lnSpc>
        <a:spcBef>
          <a:spcPct val="35600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7pPr>
      <a:lvl8pPr marL="12150090" indent="-810260" algn="l" defTabSz="3239770" rtl="0" eaLnBrk="1" latinLnBrk="0" hangingPunct="1">
        <a:lnSpc>
          <a:spcPct val="90000"/>
        </a:lnSpc>
        <a:spcBef>
          <a:spcPct val="35600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8pPr>
      <a:lvl9pPr marL="13769975" indent="-810260" algn="l" defTabSz="3239770" rtl="0" eaLnBrk="1" latinLnBrk="0" hangingPunct="1">
        <a:lnSpc>
          <a:spcPct val="90000"/>
        </a:lnSpc>
        <a:spcBef>
          <a:spcPct val="35600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1pPr>
      <a:lvl2pPr marL="161988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2pPr>
      <a:lvl3pPr marL="323977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3pPr>
      <a:lvl4pPr marL="486029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4pPr>
      <a:lvl5pPr marL="648017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5pPr>
      <a:lvl6pPr marL="810006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6pPr>
      <a:lvl7pPr marL="971994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7pPr>
      <a:lvl8pPr marL="1133983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8pPr>
      <a:lvl9pPr marL="1295971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banner poster_Prancheta 1 cópia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" y="479021"/>
            <a:ext cx="32709886" cy="4078020"/>
          </a:xfrm>
          <a:prstGeom prst="rect">
            <a:avLst/>
          </a:prstGeom>
        </p:spPr>
      </p:pic>
      <p:sp>
        <p:nvSpPr>
          <p:cNvPr id="7" name="Caixa de Texto 6"/>
          <p:cNvSpPr txBox="1"/>
          <p:nvPr/>
        </p:nvSpPr>
        <p:spPr>
          <a:xfrm>
            <a:off x="4618412" y="10156524"/>
            <a:ext cx="20914616" cy="36309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pt-BR" altLang="en-US" sz="11500"/>
              <a:t>MODELO PÔSTER</a:t>
            </a:r>
            <a:endParaRPr lang="pt-BR" altLang="en-US" sz="11500"/>
          </a:p>
          <a:p>
            <a:pPr algn="ctr"/>
            <a:r>
              <a:rPr lang="pt-BR" altLang="en-US" sz="11500"/>
              <a:t>90 X 120 CM</a:t>
            </a:r>
            <a:endParaRPr lang="pt-BR" altLang="en-US" sz="11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WPS Presentation</Application>
  <PresentationFormat>宽屏</PresentationFormat>
  <Paragraphs>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lgera</cp:lastModifiedBy>
  <cp:revision>3</cp:revision>
  <dcterms:created xsi:type="dcterms:W3CDTF">2022-10-27T17:39:00Z</dcterms:created>
  <dcterms:modified xsi:type="dcterms:W3CDTF">2022-10-28T19:45:21Z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1046-11.2.0.11380</vt:lpwstr>
  </property>
  <property fmtid="{D5CDD505-2E9C-101B-9397-08002B2CF9AE}" pid="3" name="ICV">
    <vt:lpwstr>5351EECD5D054EA7B1BCB2C8D6050B73</vt:lpwstr>
  </property>
</Properties>
</file>