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0" r:id="rId2"/>
    <p:sldId id="257" r:id="rId3"/>
    <p:sldId id="261" r:id="rId4"/>
    <p:sldId id="262" r:id="rId5"/>
    <p:sldId id="258" r:id="rId6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63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‹nº›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t>10/28/2022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F12C1D-7810-4B11-B9CB-6A75B340D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5586"/>
            <a:ext cx="9144000" cy="2187001"/>
          </a:xfrm>
        </p:spPr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7F92D1-3C05-4A3A-BCC0-8F3AF8A60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40269"/>
            <a:ext cx="9144000" cy="1655762"/>
          </a:xfrm>
        </p:spPr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302085B-341D-4628-A922-71F7D27F1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1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61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bannerposter_Prancheta 1 cópia 4_Prancheta 1 cópia 4_Prancheta 1 cópi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19555"/>
          </a:xfrm>
          <a:prstGeom prst="rect">
            <a:avLst/>
          </a:prstGeom>
        </p:spPr>
      </p:pic>
      <p:sp>
        <p:nvSpPr>
          <p:cNvPr id="2" name="Caixa de Texto 1"/>
          <p:cNvSpPr txBox="1"/>
          <p:nvPr/>
        </p:nvSpPr>
        <p:spPr>
          <a:xfrm>
            <a:off x="746760" y="1614805"/>
            <a:ext cx="10617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000"/>
              <a:t>Nome da Universidade ou Instituto (Nome do grupo se tiver)</a:t>
            </a:r>
          </a:p>
        </p:txBody>
      </p:sp>
      <p:graphicFrame>
        <p:nvGraphicFramePr>
          <p:cNvPr id="8" name="Tabela 7"/>
          <p:cNvGraphicFramePr/>
          <p:nvPr>
            <p:extLst>
              <p:ext uri="{D42A27DB-BD31-4B8C-83A1-F6EECF244321}">
                <p14:modId xmlns:p14="http://schemas.microsoft.com/office/powerpoint/2010/main" val="1869911331"/>
              </p:ext>
            </p:extLst>
          </p:nvPr>
        </p:nvGraphicFramePr>
        <p:xfrm>
          <a:off x="744220" y="2468245"/>
          <a:ext cx="10513805" cy="3477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5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6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1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9475">
                  <a:extLst>
                    <a:ext uri="{9D8B030D-6E8A-4147-A177-3AD203B41FA5}">
                      <a16:colId xmlns:a16="http://schemas.microsoft.com/office/drawing/2014/main" val="473374054"/>
                    </a:ext>
                  </a:extLst>
                </a:gridCol>
                <a:gridCol w="1670561">
                  <a:extLst>
                    <a:ext uri="{9D8B030D-6E8A-4147-A177-3AD203B41FA5}">
                      <a16:colId xmlns:a16="http://schemas.microsoft.com/office/drawing/2014/main" val="295650568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en-US" dirty="0"/>
                        <a:t>Produção Científica/Tecnológica</a:t>
                      </a:r>
                    </a:p>
                    <a:p>
                      <a:pPr>
                        <a:buNone/>
                      </a:pPr>
                      <a:r>
                        <a:rPr lang="pt-BR" altLang="en-US" dirty="0"/>
                        <a:t>(2019-2022)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en-US" dirty="0"/>
                        <a:t>2019 (nº)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en-US" dirty="0"/>
                        <a:t>2020 (nº)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en-US" dirty="0"/>
                        <a:t>2021 (nº)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en-US" dirty="0"/>
                        <a:t>2022 (nº)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2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en-US" sz="1800" dirty="0">
                          <a:sym typeface="+mn-ea"/>
                        </a:rPr>
                        <a:t>Publicação de artigos em periódicos nacionais e/ou internacionais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 sz="180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 sz="180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 sz="180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 sz="180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3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en-US" sz="1800" dirty="0">
                          <a:sym typeface="+mn-ea"/>
                        </a:rPr>
                        <a:t>Participação em eventos internacionais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8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en-US" sz="1800" dirty="0">
                          <a:sym typeface="+mn-ea"/>
                        </a:rPr>
                        <a:t>Registro de Patentes/produtos</a:t>
                      </a:r>
                      <a:endParaRPr lang="pt-BR" altLang="en-US" sz="1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en-US" sz="1800" dirty="0">
                          <a:sym typeface="+mn-ea"/>
                        </a:rPr>
                        <a:t>Registro de Softwares</a:t>
                      </a:r>
                      <a:endParaRPr lang="pt-BR" altLang="en-US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68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en-US" sz="1800" dirty="0">
                          <a:sym typeface="+mn-ea"/>
                        </a:rPr>
                        <a:t>Outros</a:t>
                      </a:r>
                      <a:endParaRPr lang="pt-BR" altLang="en-US" sz="1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Caixa de Texto 9"/>
          <p:cNvSpPr txBox="1"/>
          <p:nvPr/>
        </p:nvSpPr>
        <p:spPr>
          <a:xfrm>
            <a:off x="746760" y="1983105"/>
            <a:ext cx="103200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pt-BR" altLang="en-US" sz="2000">
                <a:sym typeface="+mn-ea"/>
              </a:rPr>
              <a:t>Nome e sobrenome dos pesquisadores membro (Indicar de qual grupo é membro INCT e/ou Rede)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bannerposter_Prancheta 1 cópia 4_Prancheta 1 cópia 4_Prancheta 1 cópi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19555"/>
          </a:xfrm>
          <a:prstGeom prst="rect">
            <a:avLst/>
          </a:prstGeom>
        </p:spPr>
      </p:pic>
      <p:sp>
        <p:nvSpPr>
          <p:cNvPr id="2" name="Caixa de Texto 1"/>
          <p:cNvSpPr txBox="1"/>
          <p:nvPr/>
        </p:nvSpPr>
        <p:spPr>
          <a:xfrm>
            <a:off x="746760" y="1614805"/>
            <a:ext cx="10617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000"/>
              <a:t>Nome da Universidade ou Instituto (Nome do grupo se tiver)</a:t>
            </a:r>
          </a:p>
        </p:txBody>
      </p:sp>
      <p:graphicFrame>
        <p:nvGraphicFramePr>
          <p:cNvPr id="8" name="Tabela 7"/>
          <p:cNvGraphicFramePr/>
          <p:nvPr/>
        </p:nvGraphicFramePr>
        <p:xfrm>
          <a:off x="744220" y="2468245"/>
          <a:ext cx="8915400" cy="318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1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7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en-US" dirty="0"/>
                        <a:t>Supervisão/Orientação do Grupo</a:t>
                      </a:r>
                    </a:p>
                    <a:p>
                      <a:pPr>
                        <a:buNone/>
                      </a:pPr>
                      <a:r>
                        <a:rPr lang="pt-BR" altLang="en-US" dirty="0"/>
                        <a:t>(2019-2022)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en-US" dirty="0"/>
                        <a:t>Em andamento (nº)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en-US" dirty="0"/>
                        <a:t>Finalizado (nº)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2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en-US" sz="1800" dirty="0">
                          <a:sym typeface="+mn-ea"/>
                        </a:rPr>
                        <a:t>Pós-Doc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 sz="180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 sz="180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3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en-US" sz="1800" dirty="0">
                          <a:sym typeface="+mn-ea"/>
                        </a:rPr>
                        <a:t>Doutorado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8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en-US" sz="1800" dirty="0">
                          <a:sym typeface="+mn-ea"/>
                        </a:rPr>
                        <a:t>Mestrado</a:t>
                      </a:r>
                      <a:endParaRPr lang="pt-BR" altLang="en-US" sz="1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en-US" sz="1800" dirty="0">
                          <a:sym typeface="+mn-ea"/>
                        </a:rPr>
                        <a:t>Iniciação Científica</a:t>
                      </a:r>
                      <a:endParaRPr lang="pt-BR" altLang="en-US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68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en-US" sz="1800" dirty="0">
                          <a:sym typeface="+mn-ea"/>
                        </a:rPr>
                        <a:t>Outros (IC Júnior, especialização)</a:t>
                      </a:r>
                      <a:endParaRPr lang="pt-BR" altLang="en-US" sz="1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Caixa de Texto 9"/>
          <p:cNvSpPr txBox="1"/>
          <p:nvPr/>
        </p:nvSpPr>
        <p:spPr>
          <a:xfrm>
            <a:off x="746760" y="1983105"/>
            <a:ext cx="103200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pt-BR" altLang="en-US" sz="2000">
                <a:sym typeface="+mn-ea"/>
              </a:rPr>
              <a:t>Nome e sobrenome dos pesquisadores membro (Indicar de qual grupo é membro INCT e/ou Rede)</a:t>
            </a:r>
          </a:p>
        </p:txBody>
      </p:sp>
    </p:spTree>
    <p:extLst>
      <p:ext uri="{BB962C8B-B14F-4D97-AF65-F5344CB8AC3E}">
        <p14:creationId xmlns:p14="http://schemas.microsoft.com/office/powerpoint/2010/main" val="1095063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bannerposter_Prancheta 1 cópia 4_Prancheta 1 cópia 4_Prancheta 1 cópi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19555"/>
          </a:xfrm>
          <a:prstGeom prst="rect">
            <a:avLst/>
          </a:prstGeom>
        </p:spPr>
      </p:pic>
      <p:sp>
        <p:nvSpPr>
          <p:cNvPr id="2" name="Caixa de Texto 1"/>
          <p:cNvSpPr txBox="1"/>
          <p:nvPr/>
        </p:nvSpPr>
        <p:spPr>
          <a:xfrm>
            <a:off x="746760" y="1614805"/>
            <a:ext cx="10617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000"/>
              <a:t>Nome da Universidade ou Instituto (Nome do grupo se tiver)</a:t>
            </a:r>
          </a:p>
        </p:txBody>
      </p:sp>
      <p:graphicFrame>
        <p:nvGraphicFramePr>
          <p:cNvPr id="8" name="Tabela 7"/>
          <p:cNvGraphicFramePr/>
          <p:nvPr>
            <p:extLst>
              <p:ext uri="{D42A27DB-BD31-4B8C-83A1-F6EECF244321}">
                <p14:modId xmlns:p14="http://schemas.microsoft.com/office/powerpoint/2010/main" val="4961232"/>
              </p:ext>
            </p:extLst>
          </p:nvPr>
        </p:nvGraphicFramePr>
        <p:xfrm>
          <a:off x="744219" y="2468245"/>
          <a:ext cx="9070899" cy="318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0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en-US" dirty="0"/>
                        <a:t>Atividades de Divulgação Científica (citar palestras, cursos, atividades, etc. )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25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BR" altLang="en-US" sz="1800" dirty="0">
                          <a:sym typeface="+mn-ea"/>
                        </a:rPr>
                        <a:t>1.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3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en-US" sz="1800" dirty="0">
                          <a:sym typeface="+mn-ea"/>
                        </a:rPr>
                        <a:t>2.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8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en-US" sz="1800" dirty="0"/>
                        <a:t>3.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en-US" sz="1800" dirty="0"/>
                        <a:t>4.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68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en-US" sz="1800" dirty="0"/>
                        <a:t>5.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Caixa de Texto 9"/>
          <p:cNvSpPr txBox="1"/>
          <p:nvPr/>
        </p:nvSpPr>
        <p:spPr>
          <a:xfrm>
            <a:off x="746760" y="1983105"/>
            <a:ext cx="103200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pt-BR" altLang="en-US" sz="2000">
                <a:sym typeface="+mn-ea"/>
              </a:rPr>
              <a:t>Nome e sobrenome dos pesquisadores membro (Indicar de qual grupo é membro INCT e/ou Rede)</a:t>
            </a:r>
          </a:p>
        </p:txBody>
      </p:sp>
    </p:spTree>
    <p:extLst>
      <p:ext uri="{BB962C8B-B14F-4D97-AF65-F5344CB8AC3E}">
        <p14:creationId xmlns:p14="http://schemas.microsoft.com/office/powerpoint/2010/main" val="1512658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alt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D4DC13C-8C6E-4DBB-B330-71D070449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179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193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微软雅黑</vt:lpstr>
      <vt:lpstr>Arial</vt:lpstr>
      <vt:lpstr>Calibri</vt:lpstr>
      <vt:lpstr>Calibri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Solange Binotto Fagan</dc:creator>
  <cp:lastModifiedBy>Solange Binotto Fagan</cp:lastModifiedBy>
  <cp:revision>3</cp:revision>
  <dcterms:created xsi:type="dcterms:W3CDTF">2022-10-27T21:16:53Z</dcterms:created>
  <dcterms:modified xsi:type="dcterms:W3CDTF">2022-10-28T12:58:48Z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1046-11.2.0.11380</vt:lpwstr>
  </property>
  <property fmtid="{D5CDD505-2E9C-101B-9397-08002B2CF9AE}" pid="3" name="ICV">
    <vt:lpwstr>662348A73788497C9E5D2CD8A50C5464</vt:lpwstr>
  </property>
</Properties>
</file>