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2399605" cy="4319968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1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13601"/>
        <p:guide pos="102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4" y="1279525"/>
            <a:ext cx="25908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050" y="8333646"/>
            <a:ext cx="24300299" cy="13776430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2126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050" y="22690077"/>
            <a:ext cx="24300299" cy="10430031"/>
          </a:xfrm>
        </p:spPr>
        <p:txBody>
          <a:bodyPr>
            <a:normAutofit/>
          </a:bodyPr>
          <a:lstStyle>
            <a:lvl1pPr marL="0" indent="0" algn="ctr">
              <a:buNone/>
              <a:defRPr sz="850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27527" y="3474298"/>
            <a:ext cx="27945344" cy="350172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71" y="1628005"/>
            <a:ext cx="27945344" cy="8350031"/>
          </a:xfrm>
        </p:spPr>
        <p:txBody>
          <a:bodyPr anchor="ctr" anchorCtr="0">
            <a:normAutofit/>
          </a:bodyPr>
          <a:lstStyle>
            <a:lvl1pPr>
              <a:defRPr sz="1559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71" y="11500037"/>
            <a:ext cx="27945344" cy="27410092"/>
          </a:xfrm>
        </p:spPr>
        <p:txBody>
          <a:bodyPr>
            <a:normAutofit/>
          </a:bodyPr>
          <a:lstStyle>
            <a:lvl1pPr>
              <a:defRPr sz="992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8505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7085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638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638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52" y="23628077"/>
            <a:ext cx="26158259" cy="5112016"/>
          </a:xfrm>
        </p:spPr>
        <p:txBody>
          <a:bodyPr anchor="b">
            <a:noAutofit/>
          </a:bodyPr>
          <a:lstStyle>
            <a:lvl1pPr>
              <a:defRPr sz="2126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52" y="29039641"/>
            <a:ext cx="19457114" cy="4079100"/>
          </a:xfrm>
        </p:spPr>
        <p:txBody>
          <a:bodyPr>
            <a:noAutofit/>
          </a:bodyPr>
          <a:lstStyle>
            <a:lvl1pPr marL="0" indent="0">
              <a:buNone/>
              <a:defRPr sz="8505">
                <a:solidFill>
                  <a:schemeClr val="bg1">
                    <a:lumMod val="50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71" y="1628005"/>
            <a:ext cx="27945344" cy="8350031"/>
          </a:xfrm>
        </p:spPr>
        <p:txBody>
          <a:bodyPr>
            <a:normAutofit/>
          </a:bodyPr>
          <a:lstStyle>
            <a:lvl1pPr>
              <a:defRPr sz="1559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1271" y="11500037"/>
            <a:ext cx="13770170" cy="2741009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992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8505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7085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638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638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96446" y="11500037"/>
            <a:ext cx="13770170" cy="2741009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992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850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708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708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708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47" y="2300007"/>
            <a:ext cx="27945344" cy="8350031"/>
          </a:xfrm>
        </p:spPr>
        <p:txBody>
          <a:bodyPr/>
          <a:lstStyle>
            <a:lvl1pPr>
              <a:defRPr sz="1559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47" y="10991917"/>
            <a:ext cx="13706886" cy="5190013"/>
          </a:xfrm>
        </p:spPr>
        <p:txBody>
          <a:bodyPr anchor="b"/>
          <a:lstStyle>
            <a:lvl1pPr marL="0" indent="0">
              <a:buNone/>
              <a:defRPr sz="8505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47" y="16476331"/>
            <a:ext cx="13706886" cy="2251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702" y="10991917"/>
            <a:ext cx="13774390" cy="5190013"/>
          </a:xfrm>
        </p:spPr>
        <p:txBody>
          <a:bodyPr anchor="b"/>
          <a:lstStyle>
            <a:lvl1pPr marL="0" indent="0">
              <a:buNone/>
              <a:defRPr sz="8505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702" y="16476331"/>
            <a:ext cx="13774390" cy="22513800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527" y="17425059"/>
            <a:ext cx="27945344" cy="8350031"/>
          </a:xfrm>
        </p:spPr>
        <p:txBody>
          <a:bodyPr>
            <a:normAutofit/>
          </a:bodyPr>
          <a:lstStyle>
            <a:lvl1pPr algn="ctr">
              <a:defRPr sz="1559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39" y="800002"/>
            <a:ext cx="11069074" cy="10080033"/>
          </a:xfrm>
        </p:spPr>
        <p:txBody>
          <a:bodyPr anchor="ctr" anchorCtr="0">
            <a:normAutofit/>
          </a:bodyPr>
          <a:lstStyle>
            <a:lvl1pPr>
              <a:defRPr sz="1134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6548" y="4827442"/>
            <a:ext cx="15459749" cy="32091104"/>
          </a:xfr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239" y="12960042"/>
            <a:ext cx="11069074" cy="2401008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8694" y="2300007"/>
            <a:ext cx="4064177" cy="36610123"/>
          </a:xfrm>
        </p:spPr>
        <p:txBody>
          <a:bodyPr vert="eaVert">
            <a:normAutofit/>
          </a:bodyPr>
          <a:lstStyle>
            <a:lvl1pPr>
              <a:defRPr sz="1559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27" y="2300007"/>
            <a:ext cx="23598604" cy="366101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27" y="2300007"/>
            <a:ext cx="27945344" cy="835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27" y="11500037"/>
            <a:ext cx="27945344" cy="27410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27" y="40040131"/>
            <a:ext cx="7290089" cy="2300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632" y="40040131"/>
            <a:ext cx="10935135" cy="2300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2781" y="40040131"/>
            <a:ext cx="7290089" cy="2300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4175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3239770" rtl="0" eaLnBrk="1" fontAlgn="auto" latinLnBrk="0" hangingPunct="1">
        <a:lnSpc>
          <a:spcPct val="90000"/>
        </a:lnSpc>
        <a:spcBef>
          <a:spcPts val="3550"/>
        </a:spcBef>
        <a:spcAft>
          <a:spcPts val="0"/>
        </a:spcAft>
        <a:buClrTx/>
        <a:buSzTx/>
        <a:buFont typeface="Arial" panose="020B0604020202020204" pitchFamily="34" charset="0"/>
        <a:buNone/>
        <a:defRPr sz="992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 de Texto 6"/>
          <p:cNvSpPr txBox="1"/>
          <p:nvPr/>
        </p:nvSpPr>
        <p:spPr>
          <a:xfrm>
            <a:off x="4618412" y="10156524"/>
            <a:ext cx="20914616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1500"/>
              <a:t>MODELO PÔSTER</a:t>
            </a:r>
            <a:endParaRPr lang="pt-BR" altLang="en-US" sz="11500"/>
          </a:p>
          <a:p>
            <a:pPr algn="ctr"/>
            <a:r>
              <a:rPr lang="pt-BR" altLang="en-US" sz="11500"/>
              <a:t>90 X 120 CM</a:t>
            </a:r>
            <a:endParaRPr lang="pt-BR" altLang="en-US" sz="11500"/>
          </a:p>
        </p:txBody>
      </p:sp>
      <p:pic>
        <p:nvPicPr>
          <p:cNvPr id="2" name="Imagem 1" descr="banner página geral_Prancheta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2399605" cy="4236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Presentation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lgera</cp:lastModifiedBy>
  <cp:revision>5</cp:revision>
  <dcterms:created xsi:type="dcterms:W3CDTF">2022-10-27T17:39:00Z</dcterms:created>
  <dcterms:modified xsi:type="dcterms:W3CDTF">2024-08-14T14:43:48Z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1046-12.2.0.17545</vt:lpwstr>
  </property>
  <property fmtid="{D5CDD505-2E9C-101B-9397-08002B2CF9AE}" pid="3" name="ICV">
    <vt:lpwstr>ABAEC2FADA914ED69423A8C7BEBE74FF_13</vt:lpwstr>
  </property>
</Properties>
</file>