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3"/>
    <p:sldId id="257" r:id="rId4"/>
    <p:sldId id="261" r:id="rId5"/>
    <p:sldId id="262" r:id="rId6"/>
    <p:sldId id="25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5"/>
          <p:cNvSpPr/>
          <p:nvPr/>
        </p:nvSpPr>
        <p:spPr>
          <a:xfrm>
            <a:off x="-121285" y="-22860"/>
            <a:ext cx="12313285" cy="6880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1250950" y="934720"/>
            <a:ext cx="1061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/>
              <a:t>Nome da Universidade ou Instituto (Nome do grupo se tiver)</a:t>
            </a:r>
            <a:endParaRPr lang="pt-BR" altLang="en-US" sz="2800"/>
          </a:p>
        </p:txBody>
      </p:sp>
      <p:graphicFrame>
        <p:nvGraphicFramePr>
          <p:cNvPr id="8" name="Tabela 7"/>
          <p:cNvGraphicFramePr/>
          <p:nvPr/>
        </p:nvGraphicFramePr>
        <p:xfrm>
          <a:off x="1250950" y="2468245"/>
          <a:ext cx="10513805" cy="347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396"/>
                <a:gridCol w="1936726"/>
                <a:gridCol w="1991647"/>
                <a:gridCol w="1349475"/>
                <a:gridCol w="1670561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Produção Científica/Tecnológica</a:t>
                      </a:r>
                      <a:endParaRPr lang="pt-BR" altLang="en-US" dirty="0"/>
                    </a:p>
                    <a:p>
                      <a:pPr>
                        <a:buNone/>
                      </a:pPr>
                      <a:r>
                        <a:rPr lang="pt-BR" altLang="en-US" dirty="0"/>
                        <a:t>(2022-2024)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2022(nº)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2023 (nº)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2024 (nº)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Total(nº)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Publicação de artigos em periódicos nacionais e/ou internacionais</a:t>
                      </a:r>
                      <a:endParaRPr lang="pt-BR" altLang="en-US" sz="1800" dirty="0"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Participação em eventos internacionais</a:t>
                      </a:r>
                      <a:endParaRPr lang="pt-BR" altLang="en-US" sz="1800" dirty="0"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Registro de Patentes/produtos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Registro de Softwares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Outros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1253490" y="1497965"/>
            <a:ext cx="10320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pt-BR" altLang="en-US" sz="2000">
                <a:sym typeface="+mn-ea"/>
              </a:rPr>
              <a:t>Nome e sobrenome dos pesquisadores membro (Indicar de qual grupo é membro INCT e/ou Rede)</a:t>
            </a:r>
            <a:endParaRPr lang="pt-BR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1771015" y="1213485"/>
            <a:ext cx="1061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/>
              <a:t>Nome da Universidade ou Instituto (Nome do grupo se tiver)</a:t>
            </a:r>
            <a:endParaRPr lang="pt-BR" altLang="en-US" sz="2800"/>
          </a:p>
        </p:txBody>
      </p:sp>
      <p:graphicFrame>
        <p:nvGraphicFramePr>
          <p:cNvPr id="8" name="Tabela 7"/>
          <p:cNvGraphicFramePr/>
          <p:nvPr/>
        </p:nvGraphicFramePr>
        <p:xfrm>
          <a:off x="1771015" y="2437765"/>
          <a:ext cx="8915400" cy="31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665"/>
                <a:gridCol w="2407285"/>
                <a:gridCol w="2076450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Supervisão/Orientação do Grupo</a:t>
                      </a:r>
                      <a:endParaRPr lang="pt-BR" altLang="en-US" dirty="0"/>
                    </a:p>
                    <a:p>
                      <a:pPr>
                        <a:buNone/>
                      </a:pPr>
                      <a:r>
                        <a:rPr lang="pt-BR" altLang="en-US" dirty="0"/>
                        <a:t>(2022-2024)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Em andamento (nº)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Finalizado (nº)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Pós-Doc</a:t>
                      </a:r>
                      <a:endParaRPr lang="pt-BR" altLang="en-US" sz="1800" dirty="0"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sz="1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Doutorado</a:t>
                      </a:r>
                      <a:endParaRPr lang="pt-BR" altLang="en-US" sz="1800" dirty="0"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Mestrado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Iniciação Científica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Outros (IC Júnior, especialização)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1773555" y="1735455"/>
            <a:ext cx="10320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pt-BR" altLang="en-US" sz="2000">
                <a:sym typeface="+mn-ea"/>
              </a:rPr>
              <a:t>Nome e sobrenome dos pesquisadores membro (Indicar de qual grupo é membro INCT e/ou Rede)</a:t>
            </a:r>
            <a:endParaRPr lang="pt-BR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1402080" y="1300480"/>
            <a:ext cx="1061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/>
              <a:t>Nome da Universidade ou Instituto (Nome do grupo se tiver)</a:t>
            </a:r>
            <a:endParaRPr lang="pt-BR" altLang="en-US" sz="2800"/>
          </a:p>
        </p:txBody>
      </p:sp>
      <p:graphicFrame>
        <p:nvGraphicFramePr>
          <p:cNvPr id="8" name="Tabela 7"/>
          <p:cNvGraphicFramePr/>
          <p:nvPr/>
        </p:nvGraphicFramePr>
        <p:xfrm>
          <a:off x="1399539" y="2393950"/>
          <a:ext cx="9070899" cy="31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899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dirty="0"/>
                        <a:t>Atividades de Divulgação Científica (citar palestras, cursos, atividades, etc. )</a:t>
                      </a:r>
                      <a:endParaRPr lang="pt-BR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1. </a:t>
                      </a:r>
                      <a:endParaRPr lang="pt-BR" altLang="en-US" sz="1800" dirty="0"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>
                          <a:sym typeface="+mn-ea"/>
                        </a:rPr>
                        <a:t>2. </a:t>
                      </a:r>
                      <a:endParaRPr lang="pt-BR" altLang="en-US" sz="1800" dirty="0"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/>
                        <a:t>3. 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/>
                        <a:t>4. 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en-US" sz="1800" dirty="0"/>
                        <a:t>5. </a:t>
                      </a:r>
                      <a:endParaRPr lang="pt-BR" alt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1402080" y="1822450"/>
            <a:ext cx="103200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pt-BR" altLang="en-US" sz="2000">
                <a:sym typeface="+mn-ea"/>
              </a:rPr>
              <a:t>Nome e sobrenome dos pesquisadores membro (Indicar de qual grupo é membro INCT e/ou Rede)</a:t>
            </a:r>
            <a:endParaRPr lang="pt-BR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WPS Presentation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Solange Binotto Fagan</dc:creator>
  <cp:lastModifiedBy>lgera</cp:lastModifiedBy>
  <cp:revision>7</cp:revision>
  <dcterms:created xsi:type="dcterms:W3CDTF">2022-10-27T21:16:00Z</dcterms:created>
  <dcterms:modified xsi:type="dcterms:W3CDTF">2024-09-08T17:29:34Z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1046-12.2.0.17562</vt:lpwstr>
  </property>
  <property fmtid="{D5CDD505-2E9C-101B-9397-08002B2CF9AE}" pid="3" name="ICV">
    <vt:lpwstr>B298069E1C014BC69CE8A28C7700CBDA_13</vt:lpwstr>
  </property>
</Properties>
</file>